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60" r:id="rId3"/>
    <p:sldId id="269" r:id="rId4"/>
    <p:sldId id="261" r:id="rId5"/>
    <p:sldId id="270" r:id="rId6"/>
    <p:sldId id="262" r:id="rId7"/>
    <p:sldId id="271" r:id="rId8"/>
    <p:sldId id="263" r:id="rId9"/>
    <p:sldId id="272" r:id="rId10"/>
    <p:sldId id="264" r:id="rId11"/>
    <p:sldId id="273" r:id="rId12"/>
    <p:sldId id="256" r:id="rId13"/>
    <p:sldId id="259" r:id="rId14"/>
    <p:sldId id="266" r:id="rId15"/>
    <p:sldId id="276" r:id="rId16"/>
    <p:sldId id="268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A5FA"/>
    <a:srgbClr val="007DD9"/>
    <a:srgbClr val="0070C1"/>
    <a:srgbClr val="58BCD6"/>
    <a:srgbClr val="D5EDFB"/>
    <a:srgbClr val="EF655C"/>
    <a:srgbClr val="FF6D62"/>
    <a:srgbClr val="F75943"/>
    <a:srgbClr val="E85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/>
    <p:restoredTop sz="94714"/>
  </p:normalViewPr>
  <p:slideViewPr>
    <p:cSldViewPr snapToGrid="0" snapToObjects="1">
      <p:cViewPr varScale="1">
        <p:scale>
          <a:sx n="87" d="100"/>
          <a:sy n="87" d="100"/>
        </p:scale>
        <p:origin x="120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A4867-558B-0646-8ECF-F4002B1D4889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546-2391-8F41-B4FA-C2519FAD79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49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546-2391-8F41-B4FA-C2519FAD793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01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DA1ADE2-BF66-CA49-9757-A96225CC9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034E4C13-E897-4C41-BB7E-A43DE8532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08E69EE-A5BB-484F-81DB-33B004C8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3B2FB9B-D310-0740-97F7-433E841C2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F1557E1-440F-B24C-B6BD-30C44D70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97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2CC71EB-7A91-6C4D-82D2-6A9FAA54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3EE8BC04-4BBA-1B4A-BC0A-E0AB2B4E3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55B89B4-F8F7-EB45-B02E-9F89F00B3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E7CF2DB-16E0-9648-BE25-FF4CF9A74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B61B8D3-4F93-3A43-A1DF-D0E835F9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7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A0C44086-D5D9-0C4B-AA2E-F5FAD67C3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CD8F9D16-35C9-644A-A0F2-CCE011635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1694085-804A-3744-9AFE-CFFB2C735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CDC9DB0-6B53-7E40-AC41-90577C34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8CAC655-18EF-3B47-B8EC-2D5E511DB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92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510E8AE-0FF9-0648-B1B8-F75C7069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31760AB-FB37-E74C-BC10-9B3C89FD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8D92817-3C05-074B-9ADA-55986F56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0446938-C6F9-8F44-BBD9-EDA04BCE9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22E43C4-5585-C843-8E4B-B08C0415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63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882B63-C203-4A40-87D8-7E9E19F68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34184B1-F384-1F47-A775-1AD98190C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E11E9AA-8F95-F84E-B76E-6BCBA90A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7823B89-CAA3-A444-A11C-F3432E1B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6F6A195-F50D-4242-B138-66167D83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5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EEDDCA6-B40C-1848-B769-DA331EFA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51B366B-902F-324C-8857-C03DC781A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5B4F104F-F77A-134A-88FE-7E36660A9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3D95A4EA-B232-B247-97C3-6B9F73012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55E605-B5C0-A647-B195-94C7805C9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C4824148-A2F6-AA4D-8EEA-C46930AD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26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0E886D7-4E9D-5543-B73A-EE9E0109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C01E4291-6956-AC4E-862B-5D7A68ADD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1D09DFCC-FF8C-644D-B05E-D94BDFD17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AE95B739-FEE8-AF4F-8FBD-0F6CB7807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B10C56A9-2CD0-2848-B097-413FB598A6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7E6882BD-484E-384E-B896-349D3B86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32A1B8A7-B4FF-A44B-8131-16A8659B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DF7D77B6-C3DF-F249-A645-D3150C55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84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46F6653-C1AB-2942-A7E0-80D05B4F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4178C37-8293-F545-B9EE-13419B68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E93A0DB5-F569-C848-A4D3-0A580F7F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F50D1001-3884-564E-963A-7B70CC6B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76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AFE8510A-00AF-4C43-867E-843FBB70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6FEF9791-198D-B040-9F63-FF0C2129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DF3564F-D59C-D049-8340-147CD95B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39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2D2625F-3B13-E347-9DD2-A19D1004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407D9CA-45F9-9B4E-B1D9-452107123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4B5D79E-1549-794C-A89B-C15C05BB5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CF211098-15E3-354C-AEE2-7E97E07B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19ADC5FF-B5B3-034D-8154-FE1E3752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F3FAD20F-F7C3-2F48-ACBB-8C843EFE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75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A90F0CF-5434-1B45-883F-2C715155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0F31132E-E22B-254E-A119-E134C04B7E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2388A69F-426B-B945-A356-A5FF27119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E9A2267D-6549-024E-B5A6-2E1A96184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120AA5EC-3FF3-AF43-BCD6-CFFCD254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AEF2B70-096F-4148-9082-C5FDB09B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29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A0B2D6A8-C2EE-4F42-A974-A2659BC8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34387722-DC07-7A44-8336-D6FB2F3E5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09F544D-30EF-3747-A19A-E7757AB59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40610-D415-834A-B436-E8DAA4765203}" type="datetimeFigureOut">
              <a:rPr lang="de-DE" smtClean="0"/>
              <a:t>17.10.2019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3F3FDDE-DC59-504F-84E4-309D3E410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46B2004-BE3E-3147-8608-52BDDF227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67145-F63B-DF43-BD51-0B8D0C99A4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90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39A7EF6-8007-5E4B-A1E7-FC49667B5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847832" y="3438000"/>
            <a:ext cx="660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Nr. 7 </a:t>
            </a:r>
            <a:r>
              <a:rPr lang="de-DE" sz="3600" b="1" dirty="0">
                <a:solidFill>
                  <a:srgbClr val="0070C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weiß</a:t>
            </a:r>
            <a:r>
              <a:rPr lang="de-DE" sz="3600" b="1" dirty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Bescheid!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11669CE5-E699-2C43-8D38-BE23D05D5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304" y="3386675"/>
            <a:ext cx="1234816" cy="18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7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642DA6A-9DB5-484B-8B01-0B1F8130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7484"/>
            <a:ext cx="12192000" cy="68154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705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verdünnt die Säure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5" y="4343987"/>
            <a:ext cx="887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verwandelt Zucker in Wasser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5" y="4992249"/>
            <a:ext cx="9026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„repariert“ den Zahnschmelz</a:t>
            </a:r>
          </a:p>
          <a:p>
            <a:pPr marL="7938">
              <a:tabLst>
                <a:tab pos="527050" algn="ctr"/>
                <a:tab pos="665163" algn="ctr"/>
              </a:tabLst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nach einem Säureangriff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7F349461-4FC1-A949-A456-F9C75FB9EB6F}"/>
              </a:ext>
            </a:extLst>
          </p:cNvPr>
          <p:cNvSpPr txBox="1"/>
          <p:nvPr/>
        </p:nvSpPr>
        <p:spPr>
          <a:xfrm>
            <a:off x="761746" y="1379250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kann der Speichel?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Mehrere Antworten sind richtig!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1987072-2391-4C4B-9B79-57BE633D3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57189">
            <a:off x="8881533" y="3979757"/>
            <a:ext cx="5410200" cy="29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1379250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kann der Speichel?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Mehrere Antworten sind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705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</a:t>
            </a:r>
            <a:r>
              <a:rPr lang="de-DE" sz="4000" b="1" dirty="0">
                <a:solidFill>
                  <a:srgbClr val="E855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verdünnt die Säure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5" y="4343987"/>
            <a:ext cx="887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verwandelt Zucker in Wasser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5" y="4992249"/>
            <a:ext cx="9026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„repariert“ den Zahnschmelz</a:t>
            </a:r>
          </a:p>
          <a:p>
            <a:pPr marL="7938">
              <a:tabLst>
                <a:tab pos="527050" algn="ctr"/>
                <a:tab pos="665163" algn="ctr"/>
              </a:tabLst>
            </a:pP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nach einem Säureangriff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xmlns="" id="{BE5305EF-9380-944C-9DF2-4375413D5534}"/>
              </a:ext>
            </a:extLst>
          </p:cNvPr>
          <p:cNvSpPr/>
          <p:nvPr/>
        </p:nvSpPr>
        <p:spPr>
          <a:xfrm>
            <a:off x="761744" y="3751880"/>
            <a:ext cx="5269426" cy="5552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EBFFCAD7-563B-3D4C-A40E-FB3116D19801}"/>
              </a:ext>
            </a:extLst>
          </p:cNvPr>
          <p:cNvSpPr txBox="1"/>
          <p:nvPr/>
        </p:nvSpPr>
        <p:spPr>
          <a:xfrm>
            <a:off x="761742" y="3678294"/>
            <a:ext cx="5435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verdünnt die Säure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47CD6050-42DE-3B47-9529-B86170DA0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575" y="3369226"/>
            <a:ext cx="1270000" cy="1270000"/>
          </a:xfrm>
          <a:prstGeom prst="rect">
            <a:avLst/>
          </a:prstGeom>
        </p:spPr>
      </p:pic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xmlns="" id="{0FC47CBB-FC02-1843-9E76-44C030BE1F6C}"/>
              </a:ext>
            </a:extLst>
          </p:cNvPr>
          <p:cNvSpPr/>
          <p:nvPr/>
        </p:nvSpPr>
        <p:spPr>
          <a:xfrm>
            <a:off x="761742" y="5049042"/>
            <a:ext cx="7316467" cy="119935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5AFABC2E-CCDF-824A-A473-C84A229A4860}"/>
              </a:ext>
            </a:extLst>
          </p:cNvPr>
          <p:cNvSpPr txBox="1"/>
          <p:nvPr/>
        </p:nvSpPr>
        <p:spPr>
          <a:xfrm>
            <a:off x="761742" y="4988417"/>
            <a:ext cx="7437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„repariert“ den Zahnschmelz</a:t>
            </a:r>
          </a:p>
          <a:p>
            <a:pPr marL="7938">
              <a:tabLst>
                <a:tab pos="527050" algn="ctr"/>
                <a:tab pos="665163" algn="ctr"/>
              </a:tabLst>
            </a:pP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nach einem Säureangriff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5B708B1C-7CF5-C741-9FDD-BB573BE81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881" y="5055964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4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5" y="886808"/>
            <a:ext cx="10586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Unterstützung benötigt der Speichel, </a:t>
            </a:r>
          </a:p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den Zahnschmelz zu “reparieren“?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Antwort ist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Energydrink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6" y="4343987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Medizin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6" y="4992249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0162FEBE-B21C-6143-8ADE-7893448B9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03" y="2098622"/>
            <a:ext cx="8423557" cy="4759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41E577C5-4803-A34B-B558-982224737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10" y="2588764"/>
            <a:ext cx="1853055" cy="213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886808"/>
            <a:ext cx="106249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Unterstützung benötigt der Speichel, </a:t>
            </a:r>
          </a:p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den Zahnschmelz zu “reparieren“?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Antwort ist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Energydrink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6" y="4343987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Medizin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6" y="4992249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</a:t>
            </a:r>
            <a:r>
              <a:rPr lang="de-DE" sz="4000" b="1" dirty="0">
                <a:solidFill>
                  <a:srgbClr val="E855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Zeit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2FCA1D86-7756-874F-9311-6527BAA4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03" y="2098622"/>
            <a:ext cx="8423557" cy="47593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F90436A-11F4-8F4C-84FB-2358CBCEF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533" y="3262378"/>
            <a:ext cx="6345213" cy="35956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2F964047-4322-1C42-9777-DADFCC3B2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642" y="2673358"/>
            <a:ext cx="2136439" cy="2112962"/>
          </a:xfrm>
          <a:prstGeom prst="rect">
            <a:avLst/>
          </a:prstGeom>
        </p:spPr>
      </p:pic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xmlns="" id="{1376F46A-996C-194E-ACC7-EDFDDFAE8F87}"/>
              </a:ext>
            </a:extLst>
          </p:cNvPr>
          <p:cNvSpPr/>
          <p:nvPr/>
        </p:nvSpPr>
        <p:spPr>
          <a:xfrm>
            <a:off x="781237" y="5064647"/>
            <a:ext cx="1524000" cy="5552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F682A919-D58E-F04A-9D10-1A9D15AAE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723" y="4666495"/>
            <a:ext cx="1270000" cy="127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CDB263D3-A214-3D44-B32C-89281D2F64CB}"/>
              </a:ext>
            </a:extLst>
          </p:cNvPr>
          <p:cNvSpPr txBox="1"/>
          <p:nvPr/>
        </p:nvSpPr>
        <p:spPr>
          <a:xfrm>
            <a:off x="781237" y="4992249"/>
            <a:ext cx="152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423477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E88186A7-7549-394E-88F1-47CA2190C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900" y="3215779"/>
            <a:ext cx="6580682" cy="364222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1E1515A6-6823-194B-97E9-7C740D92D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6324">
            <a:off x="8204384" y="1009911"/>
            <a:ext cx="2114861" cy="211486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9A964E1D-B601-4C43-B59A-861D793E69EA}"/>
              </a:ext>
            </a:extLst>
          </p:cNvPr>
          <p:cNvSpPr txBox="1"/>
          <p:nvPr/>
        </p:nvSpPr>
        <p:spPr>
          <a:xfrm>
            <a:off x="761740" y="5215987"/>
            <a:ext cx="5342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Zahnseide verwenden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ADA8510D-8B10-0842-BE58-463412A55546}"/>
              </a:ext>
            </a:extLst>
          </p:cNvPr>
          <p:cNvSpPr txBox="1"/>
          <p:nvPr/>
        </p:nvSpPr>
        <p:spPr>
          <a:xfrm>
            <a:off x="761746" y="665147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hilft deinen Zähnen?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Mehrere Antworten sind richtig!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4F6A4FEE-CC06-8243-876D-E1081787B478}"/>
              </a:ext>
            </a:extLst>
          </p:cNvPr>
          <p:cNvSpPr txBox="1"/>
          <p:nvPr/>
        </p:nvSpPr>
        <p:spPr>
          <a:xfrm>
            <a:off x="761746" y="2385114"/>
            <a:ext cx="419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 trinken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255E5D78-A793-4243-8F63-F1F86869508A}"/>
              </a:ext>
            </a:extLst>
          </p:cNvPr>
          <p:cNvSpPr txBox="1"/>
          <p:nvPr/>
        </p:nvSpPr>
        <p:spPr>
          <a:xfrm>
            <a:off x="761745" y="3078200"/>
            <a:ext cx="1161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Zucker reduzieren und Esspausen einhalten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99A8E315-8BAC-7C49-8C52-C28A437F5FAE}"/>
              </a:ext>
            </a:extLst>
          </p:cNvPr>
          <p:cNvSpPr txBox="1"/>
          <p:nvPr/>
        </p:nvSpPr>
        <p:spPr>
          <a:xfrm>
            <a:off x="761745" y="4472497"/>
            <a:ext cx="10708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>
                <a:solidFill>
                  <a:srgbClr val="00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täglich Zähneputzen mit </a:t>
            </a:r>
            <a:r>
              <a:rPr lang="de-DE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Flourid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-Zahnpasta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9346641A-394D-DD4B-90A4-FC3986278AAE}"/>
              </a:ext>
            </a:extLst>
          </p:cNvPr>
          <p:cNvSpPr txBox="1"/>
          <p:nvPr/>
        </p:nvSpPr>
        <p:spPr>
          <a:xfrm>
            <a:off x="761745" y="3768580"/>
            <a:ext cx="1161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Zuckerfreien Kaugummi kauen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C0A254B5-A83E-814E-B8E0-E146DA9D659A}"/>
              </a:ext>
            </a:extLst>
          </p:cNvPr>
          <p:cNvSpPr txBox="1"/>
          <p:nvPr/>
        </p:nvSpPr>
        <p:spPr>
          <a:xfrm>
            <a:off x="761740" y="5876059"/>
            <a:ext cx="5791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F:</a:t>
            </a:r>
            <a:r>
              <a:rPr lang="de-DE" sz="4000" b="1" dirty="0">
                <a:solidFill>
                  <a:srgbClr val="E855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Backenzähne versiegeln</a:t>
            </a:r>
          </a:p>
        </p:txBody>
      </p:sp>
    </p:spTree>
    <p:extLst>
      <p:ext uri="{BB962C8B-B14F-4D97-AF65-F5344CB8AC3E}">
        <p14:creationId xmlns:p14="http://schemas.microsoft.com/office/powerpoint/2010/main" val="9437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-12094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xmlns="" id="{F34F0550-6A58-A842-A36D-B6CF28EC70CD}"/>
              </a:ext>
            </a:extLst>
          </p:cNvPr>
          <p:cNvSpPr txBox="1"/>
          <p:nvPr/>
        </p:nvSpPr>
        <p:spPr>
          <a:xfrm>
            <a:off x="761740" y="5215987"/>
            <a:ext cx="5342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Zahnseide verwenden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665147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hilft deinen Zähnen?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Mehrere Antworten sind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2385114"/>
            <a:ext cx="419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 trinken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5" y="3078200"/>
            <a:ext cx="1161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Zucker reduzieren und Esspausen einhalten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5" y="4472497"/>
            <a:ext cx="10648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>
                <a:solidFill>
                  <a:srgbClr val="00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täglich Zähneputzen mit </a:t>
            </a:r>
            <a:r>
              <a:rPr lang="de-DE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Flourid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-Zahnpasta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522D7F31-AEDF-0E4F-A177-749622020754}"/>
              </a:ext>
            </a:extLst>
          </p:cNvPr>
          <p:cNvSpPr txBox="1"/>
          <p:nvPr/>
        </p:nvSpPr>
        <p:spPr>
          <a:xfrm>
            <a:off x="761745" y="3768580"/>
            <a:ext cx="1161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Zuckerfreien Kaugummi kauen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1E1515A6-6823-194B-97E9-7C740D92D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6324">
            <a:off x="8204384" y="1009911"/>
            <a:ext cx="2114861" cy="21148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2BAF6808-3F83-3644-B1CA-77A55C96C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60" y="2085509"/>
            <a:ext cx="1270000" cy="1270000"/>
          </a:xfrm>
          <a:prstGeom prst="rect">
            <a:avLst/>
          </a:prstGeom>
        </p:spPr>
      </p:pic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xmlns="" id="{F3F6981A-91F3-244A-8817-1D154442DB43}"/>
              </a:ext>
            </a:extLst>
          </p:cNvPr>
          <p:cNvSpPr/>
          <p:nvPr/>
        </p:nvSpPr>
        <p:spPr>
          <a:xfrm>
            <a:off x="761740" y="2427506"/>
            <a:ext cx="3916907" cy="62114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B35028A9-088C-D04A-9F63-98D23EA4DACB}"/>
              </a:ext>
            </a:extLst>
          </p:cNvPr>
          <p:cNvSpPr txBox="1"/>
          <p:nvPr/>
        </p:nvSpPr>
        <p:spPr>
          <a:xfrm>
            <a:off x="761738" y="2377714"/>
            <a:ext cx="3916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 trinken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xmlns="" id="{97DA0F92-2431-1549-98A5-306E5F482E94}"/>
              </a:ext>
            </a:extLst>
          </p:cNvPr>
          <p:cNvSpPr/>
          <p:nvPr/>
        </p:nvSpPr>
        <p:spPr>
          <a:xfrm>
            <a:off x="761739" y="3126535"/>
            <a:ext cx="9823711" cy="62114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39E62058-AB9B-794A-9DFA-7F775E8F3CF2}"/>
              </a:ext>
            </a:extLst>
          </p:cNvPr>
          <p:cNvSpPr txBox="1"/>
          <p:nvPr/>
        </p:nvSpPr>
        <p:spPr>
          <a:xfrm>
            <a:off x="761739" y="3076919"/>
            <a:ext cx="9906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Zucker reduzieren und Esspausen einhalten</a:t>
            </a:r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xmlns="" id="{3096C7AA-5CC7-8D45-876B-5F6E67CB6D0E}"/>
              </a:ext>
            </a:extLst>
          </p:cNvPr>
          <p:cNvSpPr/>
          <p:nvPr/>
        </p:nvSpPr>
        <p:spPr>
          <a:xfrm>
            <a:off x="761738" y="3828988"/>
            <a:ext cx="7093891" cy="62114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xmlns="" id="{F45D63B2-34F5-FD4C-AD17-964BA80D27C5}"/>
              </a:ext>
            </a:extLst>
          </p:cNvPr>
          <p:cNvSpPr/>
          <p:nvPr/>
        </p:nvSpPr>
        <p:spPr>
          <a:xfrm>
            <a:off x="761735" y="4531675"/>
            <a:ext cx="10540518" cy="6139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xmlns="" id="{1E060B1F-13EE-4641-8EE9-49CD4A84A70C}"/>
              </a:ext>
            </a:extLst>
          </p:cNvPr>
          <p:cNvSpPr/>
          <p:nvPr/>
        </p:nvSpPr>
        <p:spPr>
          <a:xfrm>
            <a:off x="761736" y="5227816"/>
            <a:ext cx="5342338" cy="62114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087C843A-FAAE-BE46-9984-0A075EC84FCB}"/>
              </a:ext>
            </a:extLst>
          </p:cNvPr>
          <p:cNvSpPr txBox="1"/>
          <p:nvPr/>
        </p:nvSpPr>
        <p:spPr>
          <a:xfrm>
            <a:off x="761734" y="5173595"/>
            <a:ext cx="534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Zahnseide verwenden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BA755BAB-FA1A-A34C-8A00-60E01738A482}"/>
              </a:ext>
            </a:extLst>
          </p:cNvPr>
          <p:cNvSpPr txBox="1"/>
          <p:nvPr/>
        </p:nvSpPr>
        <p:spPr>
          <a:xfrm>
            <a:off x="761737" y="3768580"/>
            <a:ext cx="730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Zuckerfreien Kaugummi kauen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81F9CAE9-6BF2-1744-BFFE-B5321913D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853" y="2781906"/>
            <a:ext cx="1270000" cy="12700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B9956184-DA2B-5449-97A4-8760DA13C4B9}"/>
              </a:ext>
            </a:extLst>
          </p:cNvPr>
          <p:cNvSpPr txBox="1"/>
          <p:nvPr/>
        </p:nvSpPr>
        <p:spPr>
          <a:xfrm>
            <a:off x="761733" y="4473778"/>
            <a:ext cx="1054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× täglich Zähneputzen mit </a:t>
            </a:r>
            <a:r>
              <a:rPr lang="de-DE" sz="4000" b="1" dirty="0" err="1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Flourid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-Zahnpasta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xmlns="" id="{D0479E19-E1E9-9C40-BC7F-B03346BC7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810" y="4194342"/>
            <a:ext cx="1270000" cy="127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B14A4A52-B9E9-6B42-B08A-E3553ED7E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527" y="3502528"/>
            <a:ext cx="1270000" cy="127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xmlns="" id="{9B8CF931-9C3B-D145-8894-F812C861B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375" y="4961725"/>
            <a:ext cx="1158230" cy="115823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84455C86-10C5-894F-9787-5F39F3855281}"/>
              </a:ext>
            </a:extLst>
          </p:cNvPr>
          <p:cNvSpPr txBox="1"/>
          <p:nvPr/>
        </p:nvSpPr>
        <p:spPr>
          <a:xfrm>
            <a:off x="761740" y="5876059"/>
            <a:ext cx="5791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F:</a:t>
            </a:r>
            <a:r>
              <a:rPr lang="de-DE" sz="4000" b="1" dirty="0">
                <a:solidFill>
                  <a:srgbClr val="E855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Backenzähne versiegeln</a:t>
            </a:r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xmlns="" id="{5F49106C-1BCF-F542-8C2C-B68F895516C2}"/>
              </a:ext>
            </a:extLst>
          </p:cNvPr>
          <p:cNvSpPr/>
          <p:nvPr/>
        </p:nvSpPr>
        <p:spPr>
          <a:xfrm>
            <a:off x="761735" y="5936321"/>
            <a:ext cx="5663288" cy="59686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xmlns="" id="{8FB2E79B-1825-634B-B38A-950552EE6331}"/>
              </a:ext>
            </a:extLst>
          </p:cNvPr>
          <p:cNvSpPr txBox="1"/>
          <p:nvPr/>
        </p:nvSpPr>
        <p:spPr>
          <a:xfrm>
            <a:off x="761734" y="5872044"/>
            <a:ext cx="57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Backenzähne versiegeln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xmlns="" id="{4A1B7C84-9FA6-1748-AAC0-195C8BAFC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292" y="5625192"/>
            <a:ext cx="1158230" cy="1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6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6" grpId="0"/>
      <p:bldP spid="17" grpId="0" animBg="1"/>
      <p:bldP spid="18" grpId="0"/>
      <p:bldP spid="19" grpId="0" animBg="1"/>
      <p:bldP spid="20" grpId="0" animBg="1"/>
      <p:bldP spid="21" grpId="0" animBg="1"/>
      <p:bldP spid="23" grpId="0"/>
      <p:bldP spid="24" grpId="0"/>
      <p:bldP spid="27" grpId="1"/>
      <p:bldP spid="32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5" y="677258"/>
            <a:ext cx="105864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weißt jetzt Bescheid und kennst die Tricks!</a:t>
            </a:r>
          </a:p>
          <a:p>
            <a:endParaRPr lang="de-DE" sz="1600" dirty="0">
              <a:solidFill>
                <a:srgbClr val="58BCD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3200" b="1" dirty="0">
                <a:solidFill>
                  <a:srgbClr val="00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Wissen, wie du deine „Zahnkumpels“ selbst </a:t>
            </a:r>
          </a:p>
          <a:p>
            <a:r>
              <a:rPr lang="de-DE" sz="3200" b="1" dirty="0">
                <a:solidFill>
                  <a:srgbClr val="00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unterstützen kannst macht dich zum Zahnprofi!</a:t>
            </a:r>
          </a:p>
          <a:p>
            <a:r>
              <a:rPr lang="de-DE" sz="3200" b="1" dirty="0">
                <a:solidFill>
                  <a:srgbClr val="00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Also: Mach mit! Es lohnt sich!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7B318428-F239-0F43-B3FD-7CAAF1EA6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6765">
            <a:off x="-29990" y="2865948"/>
            <a:ext cx="12408665" cy="69581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C7D4FEF4-AC5E-1E43-BCD0-24E17540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238" y="2531522"/>
            <a:ext cx="8329875" cy="477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1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1379250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Was für ein Zahn ist die Nummer 7?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Eine Antwort ist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Eckzahn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6" y="4343987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Backenzahn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6" y="4992249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Schneidezahn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A86C3815-4430-254E-9910-80B04AA67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323" y="1453351"/>
            <a:ext cx="5414260" cy="541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5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1379250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für ein Zahn ist die Nummer 7?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Antwort ist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Eckzahn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6" y="4343987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Backenzahn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6" y="4992249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Schneidezahn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xmlns="" id="{9336F6F0-5B66-704D-BD79-A7CF81015EA8}"/>
              </a:ext>
            </a:extLst>
          </p:cNvPr>
          <p:cNvSpPr/>
          <p:nvPr/>
        </p:nvSpPr>
        <p:spPr>
          <a:xfrm>
            <a:off x="748785" y="4416460"/>
            <a:ext cx="3235820" cy="5552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924CF1C7-5C97-6B4B-9596-801EBD2446AB}"/>
              </a:ext>
            </a:extLst>
          </p:cNvPr>
          <p:cNvSpPr txBox="1"/>
          <p:nvPr/>
        </p:nvSpPr>
        <p:spPr>
          <a:xfrm>
            <a:off x="761745" y="4345711"/>
            <a:ext cx="3222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Backenzahn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19E02C72-2727-4841-B48E-52138530A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14" y="4038656"/>
            <a:ext cx="1270000" cy="127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50807ABE-F618-924E-AED6-8E50257F8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8183">
            <a:off x="5808223" y="2083161"/>
            <a:ext cx="9242010" cy="52218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C9A1100C-878D-9A4D-8760-284CB075B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736" y="2444479"/>
            <a:ext cx="2131582" cy="213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1379250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heißt die Schutzschicht der Zähne?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Antwort ist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Zahnbelag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6" y="4343987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Zahnschmelz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6" y="4992249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Zahnstein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106F41F9-372A-1F47-8A47-0F21658E6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422" y="2495861"/>
            <a:ext cx="7132320" cy="40923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C5B959EF-CE1D-2F4C-97DC-07C8A3DC0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6324">
            <a:off x="9610569" y="1392291"/>
            <a:ext cx="2114861" cy="211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3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8112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1379250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heißt die Schutzschicht der Zähne?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Antwort ist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Zahnbelag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6" y="4343987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Zahnschmelz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6" y="4992249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Zahnstein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xmlns="" id="{6998C0C1-029D-824E-8E6E-D81A90EC85E0}"/>
              </a:ext>
            </a:extLst>
          </p:cNvPr>
          <p:cNvSpPr/>
          <p:nvPr/>
        </p:nvSpPr>
        <p:spPr>
          <a:xfrm>
            <a:off x="761746" y="4416460"/>
            <a:ext cx="3471139" cy="5552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A5063360-567E-E948-8807-F77B318F1BE5}"/>
              </a:ext>
            </a:extLst>
          </p:cNvPr>
          <p:cNvSpPr txBox="1"/>
          <p:nvPr/>
        </p:nvSpPr>
        <p:spPr>
          <a:xfrm>
            <a:off x="761747" y="4343987"/>
            <a:ext cx="3471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Zahnschmelz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639091C4-F2A9-0748-BAF2-A1582921D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6324">
            <a:off x="9610569" y="1392291"/>
            <a:ext cx="2114861" cy="21148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90F8C859-3D84-E443-8841-BF6B269E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422" y="2495861"/>
            <a:ext cx="7132320" cy="40923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43DBA714-8D5E-9F40-BF1D-A7CC3462C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900" y="4033853"/>
            <a:ext cx="1270000" cy="127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EA0924C-3DCD-1E43-864A-3C2735451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0954" y="1604742"/>
            <a:ext cx="1682986" cy="16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1379250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Woraus besteht der Zahnschmelz?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Antwort ist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Knochen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6" y="4343987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Diamanten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6" y="4992249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Kristallen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DE4BE4DE-0BF5-C44A-A4E1-1AEDD495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066" y="2266950"/>
            <a:ext cx="8200162" cy="45910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AC222D46-BE51-F74B-8C56-65E3408A5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0" y="2387775"/>
            <a:ext cx="2265470" cy="17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1379250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Woraus besteht der Zahnschmelz?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Antwort ist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Knochen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6" y="4343987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Diamanten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6" y="4992249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Kristallen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C3FD87AF-0FC2-B249-991F-05E095678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066" y="2266950"/>
            <a:ext cx="8200162" cy="4591050"/>
          </a:xfrm>
          <a:prstGeom prst="rect">
            <a:avLst/>
          </a:prstGeom>
        </p:spPr>
      </p:pic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xmlns="" id="{D934E398-9BAA-8D4A-B31E-075242B1F437}"/>
              </a:ext>
            </a:extLst>
          </p:cNvPr>
          <p:cNvSpPr/>
          <p:nvPr/>
        </p:nvSpPr>
        <p:spPr>
          <a:xfrm>
            <a:off x="761746" y="5064647"/>
            <a:ext cx="2696020" cy="5552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EDF3BA37-5818-294D-8C7F-1B733F8A1DB7}"/>
              </a:ext>
            </a:extLst>
          </p:cNvPr>
          <p:cNvSpPr txBox="1"/>
          <p:nvPr/>
        </p:nvSpPr>
        <p:spPr>
          <a:xfrm>
            <a:off x="761745" y="4992249"/>
            <a:ext cx="2696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Kristallen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ED56205B-7E58-9C42-97AF-2277FCDAE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144" y="4666495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5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1379250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greift den Zahnschmelz an?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Antwort ist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Säure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6" y="4343987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6" y="4992249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Speichel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9DA7AD35-9CDC-6343-9C35-F65E2BBE4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106" y="2864806"/>
            <a:ext cx="7034951" cy="39931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F973AD0B-BF24-0E4D-8BA5-B1DFA6E36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274" y="1521851"/>
            <a:ext cx="3046392" cy="30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5A9438-1B8F-8949-AEC5-2DCA7CF9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7BCC859-17FC-AD4D-8BA4-3F6B16B5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8C8FD6E-DBEC-9042-87FF-2EC33D2911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E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5AEB304-9E92-CD45-9061-398B747F0F2E}"/>
              </a:ext>
            </a:extLst>
          </p:cNvPr>
          <p:cNvSpPr txBox="1"/>
          <p:nvPr/>
        </p:nvSpPr>
        <p:spPr>
          <a:xfrm>
            <a:off x="761746" y="1379250"/>
            <a:ext cx="9667482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greift den Zahnschmelz an?</a:t>
            </a:r>
          </a:p>
          <a:p>
            <a:endParaRPr lang="de-DE" sz="1600" dirty="0">
              <a:solidFill>
                <a:srgbClr val="58BCD6"/>
              </a:solidFill>
              <a:latin typeface="Mikado" panose="02000000000000000000" pitchFamily="2" charset="77"/>
            </a:endParaRPr>
          </a:p>
          <a:p>
            <a:r>
              <a:rPr lang="de-D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Antwort ist richtig!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46C459-0AC4-2A4E-A53F-15C787B234AB}"/>
              </a:ext>
            </a:extLst>
          </p:cNvPr>
          <p:cNvSpPr txBox="1"/>
          <p:nvPr/>
        </p:nvSpPr>
        <p:spPr>
          <a:xfrm>
            <a:off x="761746" y="3678294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</a:t>
            </a:r>
            <a:r>
              <a:rPr lang="de-DE" sz="4000" b="1" dirty="0">
                <a:solidFill>
                  <a:srgbClr val="E855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>
                <a:solidFill>
                  <a:srgbClr val="007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Säure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99D969D5-3D38-3A44-8A25-54FAE6F572CA}"/>
              </a:ext>
            </a:extLst>
          </p:cNvPr>
          <p:cNvSpPr txBox="1"/>
          <p:nvPr/>
        </p:nvSpPr>
        <p:spPr>
          <a:xfrm>
            <a:off x="761746" y="4343987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2750F857-8B86-F947-A34D-0639E90739A1}"/>
              </a:ext>
            </a:extLst>
          </p:cNvPr>
          <p:cNvSpPr txBox="1"/>
          <p:nvPr/>
        </p:nvSpPr>
        <p:spPr>
          <a:xfrm>
            <a:off x="761746" y="4992249"/>
            <a:ext cx="6044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de-D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Speichel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xmlns="" id="{B8E03C8E-B6CD-2544-9E40-38BEA7693B8C}"/>
              </a:ext>
            </a:extLst>
          </p:cNvPr>
          <p:cNvSpPr/>
          <p:nvPr/>
        </p:nvSpPr>
        <p:spPr>
          <a:xfrm>
            <a:off x="761746" y="3751880"/>
            <a:ext cx="1939065" cy="5552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8BCD6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D11B5C1F-C99D-5F45-B4C2-46B4E8B0C5D6}"/>
              </a:ext>
            </a:extLst>
          </p:cNvPr>
          <p:cNvSpPr txBox="1"/>
          <p:nvPr/>
        </p:nvSpPr>
        <p:spPr>
          <a:xfrm>
            <a:off x="761747" y="3678294"/>
            <a:ext cx="1990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56A5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de-DE" sz="4000" b="1" dirty="0">
                <a:solidFill>
                  <a:srgbClr val="D5ED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Säure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3E743FDE-4199-5E40-8A80-75BB1CDE0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106" y="2864806"/>
            <a:ext cx="7034951" cy="399319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3F9AFDE8-6749-EE44-9AB9-18B4EFB9D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2" y="480886"/>
            <a:ext cx="4217044" cy="42170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F1EA5116-07B6-A14B-9657-421E5F360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574" y="3369226"/>
            <a:ext cx="1270000" cy="127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0D7A986C-29AB-7043-A458-CB4B2AE84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383" y="480886"/>
            <a:ext cx="4217044" cy="421704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31723D14-ABEB-6748-86D7-0B96DE477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2383" y="476940"/>
            <a:ext cx="4217044" cy="421704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74753521-AB6C-DA48-BC12-F541556A7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274" y="1521851"/>
            <a:ext cx="3046392" cy="30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030EB0FD87146859046241162C068" ma:contentTypeVersion="12" ma:contentTypeDescription="Create a new document." ma:contentTypeScope="" ma:versionID="42fcfb420f8a7fcdc37dd689c327a42e">
  <xsd:schema xmlns:xsd="http://www.w3.org/2001/XMLSchema" xmlns:xs="http://www.w3.org/2001/XMLSchema" xmlns:p="http://schemas.microsoft.com/office/2006/metadata/properties" xmlns:ns2="eed46370-f3c2-40af-9cbd-57ddc56a5d5e" xmlns:ns3="ba598008-1aec-483e-b105-8bf2506c9dd7" targetNamespace="http://schemas.microsoft.com/office/2006/metadata/properties" ma:root="true" ma:fieldsID="d489d81f8c6c1dc090a543c244a373a0" ns2:_="" ns3:_="">
    <xsd:import namespace="eed46370-f3c2-40af-9cbd-57ddc56a5d5e"/>
    <xsd:import namespace="ba598008-1aec-483e-b105-8bf2506c9d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d46370-f3c2-40af-9cbd-57ddc56a5d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98008-1aec-483e-b105-8bf2506c9dd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50CAD8-20C7-4503-A896-B70BC53D3659}"/>
</file>

<file path=customXml/itemProps2.xml><?xml version="1.0" encoding="utf-8"?>
<ds:datastoreItem xmlns:ds="http://schemas.openxmlformats.org/officeDocument/2006/customXml" ds:itemID="{115C7381-06D9-4592-BD57-90B7423E23B3}"/>
</file>

<file path=customXml/itemProps3.xml><?xml version="1.0" encoding="utf-8"?>
<ds:datastoreItem xmlns:ds="http://schemas.openxmlformats.org/officeDocument/2006/customXml" ds:itemID="{C6D8B225-80CB-44BB-94F7-6AAE33D10A4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</Words>
  <Application>Microsoft Office PowerPoint</Application>
  <PresentationFormat>Breitbild</PresentationFormat>
  <Paragraphs>131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Mikado</vt:lpstr>
      <vt:lpstr>Tahoma</vt:lpstr>
      <vt:lpstr>Office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Office-Benutzer</dc:creator>
  <cp:lastModifiedBy>SvOF</cp:lastModifiedBy>
  <cp:revision>100</cp:revision>
  <dcterms:created xsi:type="dcterms:W3CDTF">2019-08-02T09:04:21Z</dcterms:created>
  <dcterms:modified xsi:type="dcterms:W3CDTF">2019-10-17T10:25:54Z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0x010100E1C030EB0FD87146859046241162C068</vt:lpwstr>
  </property>
</Properties>
</file>